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6148220"/>
            <a:ext cx="7854549" cy="45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4021" y="1690364"/>
            <a:ext cx="11838201" cy="5706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5478" y="4440400"/>
            <a:ext cx="2329390" cy="611465"/>
            <a:chOff x="12025478" y="4440400"/>
            <a:chExt cx="2329390" cy="6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478" y="4440400"/>
              <a:ext cx="2329390" cy="6114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383" y="4251269"/>
            <a:ext cx="3816018" cy="1005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6087" y="10174064"/>
            <a:ext cx="2329390" cy="864521"/>
            <a:chOff x="9696087" y="10174064"/>
            <a:chExt cx="2329390" cy="8645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96087" y="10174064"/>
              <a:ext cx="2329390" cy="611465"/>
              <a:chOff x="9696087" y="10174064"/>
              <a:chExt cx="2329390" cy="6114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96087" y="10174064"/>
                <a:ext cx="2329390" cy="61146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6115" y="10124250"/>
              <a:ext cx="1570360" cy="10119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9557" y="4228522"/>
            <a:ext cx="1570351" cy="1011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74982"/>
            <a:ext cx="1598131" cy="338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3000736" cy="798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5238" y="2718808"/>
            <a:ext cx="4343756" cy="95505"/>
            <a:chOff x="1895238" y="2718808"/>
            <a:chExt cx="434375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718808"/>
              <a:ext cx="4343756" cy="9550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600200" y="2120844"/>
            <a:ext cx="18185801" cy="7127578"/>
            <a:chOff x="1572047" y="1985963"/>
            <a:chExt cx="18185801" cy="7127578"/>
          </a:xfrm>
        </p:grpSpPr>
        <p:grpSp>
          <p:nvGrpSpPr>
            <p:cNvPr id="9" name="그룹 1001"/>
            <p:cNvGrpSpPr/>
            <p:nvPr/>
          </p:nvGrpSpPr>
          <p:grpSpPr>
            <a:xfrm>
              <a:off x="1572047" y="4039080"/>
              <a:ext cx="4637130" cy="3237379"/>
              <a:chOff x="241270" y="939683"/>
              <a:chExt cx="4637130" cy="3237379"/>
            </a:xfrm>
          </p:grpSpPr>
          <p:grpSp>
            <p:nvGrpSpPr>
              <p:cNvPr id="10" name="그룹 1002"/>
              <p:cNvGrpSpPr/>
              <p:nvPr/>
            </p:nvGrpSpPr>
            <p:grpSpPr>
              <a:xfrm>
                <a:off x="241270" y="939683"/>
                <a:ext cx="4637130" cy="3237379"/>
                <a:chOff x="241270" y="939683"/>
                <a:chExt cx="4637130" cy="3237379"/>
              </a:xfrm>
            </p:grpSpPr>
            <p:pic>
              <p:nvPicPr>
                <p:cNvPr id="12" name="Object 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41270" y="93968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1738" y="1854897"/>
                <a:ext cx="4333530" cy="1073378"/>
              </a:xfrm>
              <a:prstGeom prst="rect">
                <a:avLst/>
              </a:prstGeom>
            </p:spPr>
          </p:pic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1985963"/>
              <a:ext cx="12671248" cy="7127578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333949" y="2084920"/>
            <a:ext cx="18514252" cy="7163501"/>
            <a:chOff x="1333949" y="2084920"/>
            <a:chExt cx="18514252" cy="7163501"/>
          </a:xfrm>
        </p:grpSpPr>
        <p:grpSp>
          <p:nvGrpSpPr>
            <p:cNvPr id="45" name="그룹 1011"/>
            <p:cNvGrpSpPr/>
            <p:nvPr/>
          </p:nvGrpSpPr>
          <p:grpSpPr>
            <a:xfrm>
              <a:off x="1333949" y="4065943"/>
              <a:ext cx="4637130" cy="3237379"/>
              <a:chOff x="-14376" y="6489134"/>
              <a:chExt cx="4637130" cy="3237379"/>
            </a:xfrm>
          </p:grpSpPr>
          <p:grpSp>
            <p:nvGrpSpPr>
              <p:cNvPr id="46" name="그룹 1012"/>
              <p:cNvGrpSpPr/>
              <p:nvPr/>
            </p:nvGrpSpPr>
            <p:grpSpPr>
              <a:xfrm>
                <a:off x="-14376" y="6489134"/>
                <a:ext cx="4637130" cy="3237379"/>
                <a:chOff x="-14376" y="6489134"/>
                <a:chExt cx="4637130" cy="3237379"/>
              </a:xfrm>
            </p:grpSpPr>
            <p:pic>
              <p:nvPicPr>
                <p:cNvPr id="48" name="Object 3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4376" y="6489134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9398" y="7564826"/>
                <a:ext cx="3637026" cy="1107359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2084920"/>
              <a:ext cx="12735112" cy="7163501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1465970" y="1943100"/>
            <a:ext cx="17126830" cy="7379814"/>
            <a:chOff x="1465970" y="1943100"/>
            <a:chExt cx="17126830" cy="7379814"/>
          </a:xfrm>
        </p:grpSpPr>
        <p:grpSp>
          <p:nvGrpSpPr>
            <p:cNvPr id="51" name="그룹 1015"/>
            <p:cNvGrpSpPr/>
            <p:nvPr/>
          </p:nvGrpSpPr>
          <p:grpSpPr>
            <a:xfrm>
              <a:off x="1465970" y="3957925"/>
              <a:ext cx="4637130" cy="3237379"/>
              <a:chOff x="9142857" y="6474758"/>
              <a:chExt cx="4637130" cy="3237379"/>
            </a:xfrm>
          </p:grpSpPr>
          <p:grpSp>
            <p:nvGrpSpPr>
              <p:cNvPr id="52" name="그룹 1016"/>
              <p:cNvGrpSpPr/>
              <p:nvPr/>
            </p:nvGrpSpPr>
            <p:grpSpPr>
              <a:xfrm>
                <a:off x="9142857" y="6474758"/>
                <a:ext cx="4637130" cy="3237379"/>
                <a:chOff x="9142857" y="6474758"/>
                <a:chExt cx="4637130" cy="3237379"/>
              </a:xfrm>
            </p:grpSpPr>
            <p:pic>
              <p:nvPicPr>
                <p:cNvPr id="54" name="Object 4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142857" y="6474758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6599" y="7479606"/>
                <a:ext cx="4021711" cy="1057835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1943100"/>
              <a:ext cx="11479711" cy="7379814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>
            <a:off x="1465970" y="4080094"/>
            <a:ext cx="4637130" cy="3237379"/>
            <a:chOff x="0" y="3237379"/>
            <a:chExt cx="4637130" cy="3237379"/>
          </a:xfrm>
        </p:grpSpPr>
        <p:grpSp>
          <p:nvGrpSpPr>
            <p:cNvPr id="58" name="그룹 1010"/>
            <p:cNvGrpSpPr/>
            <p:nvPr/>
          </p:nvGrpSpPr>
          <p:grpSpPr>
            <a:xfrm>
              <a:off x="0" y="3237379"/>
              <a:ext cx="4637130" cy="3237379"/>
              <a:chOff x="0" y="3237379"/>
              <a:chExt cx="4637130" cy="3237379"/>
            </a:xfrm>
          </p:grpSpPr>
          <p:pic>
            <p:nvPicPr>
              <p:cNvPr id="60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3237379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59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886" y="3990730"/>
              <a:ext cx="3770454" cy="1408426"/>
            </a:xfrm>
            <a:prstGeom prst="rect">
              <a:avLst/>
            </a:prstGeom>
          </p:spPr>
        </p:pic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89" y="1943100"/>
            <a:ext cx="11479710" cy="7379814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1331740" y="1943099"/>
            <a:ext cx="17258995" cy="7379815"/>
            <a:chOff x="1331740" y="1943099"/>
            <a:chExt cx="17258995" cy="7379815"/>
          </a:xfrm>
        </p:grpSpPr>
        <p:grpSp>
          <p:nvGrpSpPr>
            <p:cNvPr id="62" name="그룹 1017"/>
            <p:cNvGrpSpPr/>
            <p:nvPr/>
          </p:nvGrpSpPr>
          <p:grpSpPr>
            <a:xfrm>
              <a:off x="1331740" y="4219681"/>
              <a:ext cx="4637130" cy="3237379"/>
              <a:chOff x="5462527" y="330159"/>
              <a:chExt cx="4637130" cy="3237379"/>
            </a:xfrm>
          </p:grpSpPr>
          <p:grpSp>
            <p:nvGrpSpPr>
              <p:cNvPr id="63" name="그룹 1018"/>
              <p:cNvGrpSpPr/>
              <p:nvPr/>
            </p:nvGrpSpPr>
            <p:grpSpPr>
              <a:xfrm>
                <a:off x="5462527" y="330159"/>
                <a:ext cx="4637130" cy="3237379"/>
                <a:chOff x="5462527" y="330159"/>
                <a:chExt cx="4637130" cy="3237379"/>
              </a:xfrm>
            </p:grpSpPr>
            <p:pic>
              <p:nvPicPr>
                <p:cNvPr id="65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62527" y="330159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31287" y="125314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24" y="1943099"/>
              <a:ext cx="11479711" cy="7379815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1437971" y="1943098"/>
            <a:ext cx="17152764" cy="7378343"/>
            <a:chOff x="1437971" y="1943098"/>
            <a:chExt cx="17152764" cy="7378343"/>
          </a:xfrm>
        </p:grpSpPr>
        <p:grpSp>
          <p:nvGrpSpPr>
            <p:cNvPr id="68" name="그룹 1007"/>
            <p:cNvGrpSpPr/>
            <p:nvPr/>
          </p:nvGrpSpPr>
          <p:grpSpPr>
            <a:xfrm>
              <a:off x="1437971" y="4313548"/>
              <a:ext cx="4637130" cy="3237379"/>
              <a:chOff x="4637130" y="3251755"/>
              <a:chExt cx="4637130" cy="3237379"/>
            </a:xfrm>
          </p:grpSpPr>
          <p:grpSp>
            <p:nvGrpSpPr>
              <p:cNvPr id="69" name="그룹 1008"/>
              <p:cNvGrpSpPr/>
              <p:nvPr/>
            </p:nvGrpSpPr>
            <p:grpSpPr>
              <a:xfrm>
                <a:off x="4637130" y="3251755"/>
                <a:ext cx="4637130" cy="3237379"/>
                <a:chOff x="4637130" y="3251755"/>
                <a:chExt cx="4637130" cy="3237379"/>
              </a:xfrm>
            </p:grpSpPr>
            <p:pic>
              <p:nvPicPr>
                <p:cNvPr id="71" name="Object 2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37130" y="3251755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05890" y="400510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13" y="1943098"/>
              <a:ext cx="11477422" cy="7378343"/>
            </a:xfrm>
            <a:prstGeom prst="rect">
              <a:avLst/>
            </a:prstGeom>
          </p:spPr>
        </p:pic>
      </p:grpSp>
      <p:grpSp>
        <p:nvGrpSpPr>
          <p:cNvPr id="74" name="그룹 1005"/>
          <p:cNvGrpSpPr/>
          <p:nvPr/>
        </p:nvGrpSpPr>
        <p:grpSpPr>
          <a:xfrm>
            <a:off x="1354632" y="4250156"/>
            <a:ext cx="4637130" cy="3237379"/>
            <a:chOff x="9274260" y="3251755"/>
            <a:chExt cx="4637130" cy="3237379"/>
          </a:xfrm>
        </p:grpSpPr>
        <p:grpSp>
          <p:nvGrpSpPr>
            <p:cNvPr id="75" name="그룹 1006"/>
            <p:cNvGrpSpPr/>
            <p:nvPr/>
          </p:nvGrpSpPr>
          <p:grpSpPr>
            <a:xfrm>
              <a:off x="9274260" y="3251755"/>
              <a:ext cx="4637130" cy="3237379"/>
              <a:chOff x="9274260" y="3251755"/>
              <a:chExt cx="4637130" cy="3237379"/>
            </a:xfrm>
          </p:grpSpPr>
          <p:pic>
            <p:nvPicPr>
              <p:cNvPr id="77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74260" y="3251755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76" name="Object 1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0981" y="4205675"/>
              <a:ext cx="4401359" cy="1109511"/>
            </a:xfrm>
            <a:prstGeom prst="rect">
              <a:avLst/>
            </a:prstGeom>
          </p:spPr>
        </p:pic>
      </p:grpSp>
      <p:pic>
        <p:nvPicPr>
          <p:cNvPr id="962" name="그림 9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59" y="1919604"/>
            <a:ext cx="11481776" cy="7381142"/>
          </a:xfrm>
          <a:prstGeom prst="rect">
            <a:avLst/>
          </a:prstGeom>
        </p:spPr>
      </p:pic>
      <p:grpSp>
        <p:nvGrpSpPr>
          <p:cNvPr id="964" name="그룹 963"/>
          <p:cNvGrpSpPr/>
          <p:nvPr/>
        </p:nvGrpSpPr>
        <p:grpSpPr>
          <a:xfrm>
            <a:off x="1381505" y="1918243"/>
            <a:ext cx="18867792" cy="7403198"/>
            <a:chOff x="1381505" y="1918243"/>
            <a:chExt cx="18867792" cy="7403198"/>
          </a:xfrm>
        </p:grpSpPr>
        <p:grpSp>
          <p:nvGrpSpPr>
            <p:cNvPr id="79" name="그룹 1003"/>
            <p:cNvGrpSpPr/>
            <p:nvPr/>
          </p:nvGrpSpPr>
          <p:grpSpPr>
            <a:xfrm>
              <a:off x="1381505" y="3881730"/>
              <a:ext cx="4637130" cy="3237379"/>
              <a:chOff x="9744101" y="698413"/>
              <a:chExt cx="4637130" cy="3237379"/>
            </a:xfrm>
          </p:grpSpPr>
          <p:grpSp>
            <p:nvGrpSpPr>
              <p:cNvPr id="80" name="그룹 1004"/>
              <p:cNvGrpSpPr/>
              <p:nvPr/>
            </p:nvGrpSpPr>
            <p:grpSpPr>
              <a:xfrm>
                <a:off x="9744101" y="698413"/>
                <a:ext cx="4637130" cy="3237379"/>
                <a:chOff x="9744101" y="698413"/>
                <a:chExt cx="4637130" cy="3237379"/>
              </a:xfrm>
            </p:grpSpPr>
            <p:pic>
              <p:nvPicPr>
                <p:cNvPr id="82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744101" y="69841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1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67712" y="1425202"/>
                <a:ext cx="4428549" cy="1457940"/>
              </a:xfrm>
              <a:prstGeom prst="rect">
                <a:avLst/>
              </a:prstGeom>
            </p:spPr>
          </p:pic>
        </p:grpSp>
        <p:pic>
          <p:nvPicPr>
            <p:cNvPr id="963" name="그림 96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56" y="1918243"/>
              <a:ext cx="13161241" cy="74031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2371" y="5066667"/>
            <a:ext cx="619048" cy="2337395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274296" y="5066667"/>
            <a:ext cx="621515" cy="2337395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2535" y="1107945"/>
            <a:ext cx="6817745" cy="9138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667" y="7276505"/>
            <a:ext cx="2984378" cy="7068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0953" y="6782658"/>
            <a:ext cx="990958" cy="4025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57144" y="4938125"/>
            <a:ext cx="3365492" cy="10381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0953" y="4444277"/>
            <a:ext cx="1719168" cy="415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9525" y="7269220"/>
            <a:ext cx="3446235" cy="6788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1306" y="6782658"/>
            <a:ext cx="3062577" cy="4025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541" y="4930839"/>
            <a:ext cx="4573569" cy="678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11306" y="4444277"/>
            <a:ext cx="3053063" cy="4025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1715" y="5560791"/>
            <a:ext cx="3161493" cy="1238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95285" y="4426244"/>
            <a:ext cx="1395820" cy="1395820"/>
            <a:chOff x="5795285" y="4426244"/>
            <a:chExt cx="1395820" cy="13958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5285" y="4426244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2525" y="10228212"/>
            <a:ext cx="1040064" cy="777976"/>
            <a:chOff x="10712525" y="10228212"/>
            <a:chExt cx="1040064" cy="7779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8911" y="10189917"/>
              <a:ext cx="1041883" cy="38495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1065" y="10452424"/>
              <a:ext cx="838583" cy="7453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46183" y="3414844"/>
            <a:ext cx="5420483" cy="956584"/>
            <a:chOff x="6446183" y="3414844"/>
            <a:chExt cx="5420483" cy="956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6183" y="5848766"/>
            <a:ext cx="59215" cy="869185"/>
            <a:chOff x="6446183" y="5848766"/>
            <a:chExt cx="59215" cy="8691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6183" y="5848766"/>
              <a:ext cx="59215" cy="8691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6183" y="8157194"/>
            <a:ext cx="5420483" cy="956584"/>
            <a:chOff x="6446183" y="8157194"/>
            <a:chExt cx="5420483" cy="9565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6183" y="815719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07452" y="5825473"/>
            <a:ext cx="59215" cy="896723"/>
            <a:chOff x="11807452" y="5825473"/>
            <a:chExt cx="59215" cy="896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7452" y="5825473"/>
              <a:ext cx="59215" cy="8967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6534" y="6729872"/>
            <a:ext cx="1395820" cy="1395820"/>
            <a:chOff x="5766534" y="6729872"/>
            <a:chExt cx="1395820" cy="13958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6534" y="672987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51940" y="4425222"/>
            <a:ext cx="1395820" cy="1395820"/>
            <a:chOff x="11151940" y="4425222"/>
            <a:chExt cx="1395820" cy="13958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1940" y="442522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23189" y="6728850"/>
            <a:ext cx="1395820" cy="1395820"/>
            <a:chOff x="11123189" y="6728850"/>
            <a:chExt cx="1395820" cy="13958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3189" y="6728850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12779" y="4768638"/>
            <a:ext cx="535702" cy="700013"/>
            <a:chOff x="6212779" y="4768638"/>
            <a:chExt cx="535702" cy="7000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2779" y="4768638"/>
              <a:ext cx="535702" cy="7000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7040" y="4571635"/>
            <a:ext cx="971016" cy="971016"/>
            <a:chOff x="11367040" y="4571635"/>
            <a:chExt cx="971016" cy="9710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7040" y="4571635"/>
              <a:ext cx="971016" cy="9710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04209" y="7024436"/>
            <a:ext cx="752380" cy="734156"/>
            <a:chOff x="6104209" y="7024436"/>
            <a:chExt cx="752380" cy="73415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04209" y="7024436"/>
              <a:ext cx="752380" cy="73415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48251" y="7013216"/>
            <a:ext cx="784774" cy="784774"/>
            <a:chOff x="11448251" y="7013216"/>
            <a:chExt cx="784774" cy="7847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48251" y="7013216"/>
              <a:ext cx="784774" cy="78477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1804675"/>
            <a:ext cx="4204661" cy="64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0215" y="1525596"/>
            <a:ext cx="9681072" cy="6916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748334" cy="898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8975" y="1641908"/>
            <a:ext cx="5650453" cy="1633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72" y="5711172"/>
            <a:ext cx="8114206" cy="2631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7622" y="4554423"/>
            <a:ext cx="370471" cy="95505"/>
            <a:chOff x="8957622" y="4554423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500000">
              <a:off x="8957622" y="4554423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5497" y="3219208"/>
            <a:ext cx="7714945" cy="3927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779" y="4761905"/>
            <a:ext cx="7089616" cy="452851"/>
            <a:chOff x="5354779" y="4761905"/>
            <a:chExt cx="7089616" cy="4528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761905"/>
              <a:ext cx="7089616" cy="4528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5932" y="4612345"/>
            <a:ext cx="10003885" cy="825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4563" y="6164120"/>
            <a:ext cx="7285658" cy="311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252" cy="1239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876845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859545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6824947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5842246"/>
            <a:ext cx="10865787" cy="1406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5645" y="1728736"/>
            <a:ext cx="1041269" cy="1073286"/>
            <a:chOff x="5905645" y="1728736"/>
            <a:chExt cx="1041269" cy="1073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645" y="1728736"/>
              <a:ext cx="1041269" cy="1073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331472"/>
            <a:ext cx="9776215" cy="8467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9850" y="6579564"/>
            <a:ext cx="5693029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72442" y="3377626"/>
            <a:ext cx="2796081" cy="2796081"/>
            <a:chOff x="14072442" y="3377626"/>
            <a:chExt cx="2796081" cy="2796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2442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1023" y="3377626"/>
            <a:ext cx="2796081" cy="2796081"/>
            <a:chOff x="10001023" y="3377626"/>
            <a:chExt cx="2796081" cy="2796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1023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4160" y="3377626"/>
            <a:ext cx="2796081" cy="2796081"/>
            <a:chOff x="5774160" y="3377626"/>
            <a:chExt cx="2796081" cy="2796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4160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854" y="3377626"/>
            <a:ext cx="2796081" cy="2796081"/>
            <a:chOff x="1667854" y="3377626"/>
            <a:chExt cx="2796081" cy="2796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854" y="3377626"/>
              <a:ext cx="2796081" cy="27960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2535" y="1107945"/>
            <a:ext cx="8401963" cy="9034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011" y="1884811"/>
            <a:ext cx="7380614" cy="544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018" y="7359113"/>
            <a:ext cx="2708633" cy="1251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8515" y="6879096"/>
            <a:ext cx="2109063" cy="4461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6827" y="7357208"/>
            <a:ext cx="2866662" cy="1310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2325" y="6877191"/>
            <a:ext cx="2109063" cy="4461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6827" y="7357208"/>
            <a:ext cx="2795909" cy="1261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287" y="6877191"/>
            <a:ext cx="2108825" cy="439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00637" y="7355304"/>
            <a:ext cx="2796024" cy="12661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6096" y="6875287"/>
            <a:ext cx="2785539" cy="4557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699" y="9136886"/>
            <a:ext cx="1560969" cy="338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422808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109172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1056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828211"/>
            <a:ext cx="286810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2676190" cy="95505"/>
            <a:chOff x="1895238" y="2642617"/>
            <a:chExt cx="267619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267619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7487" y="3943353"/>
            <a:ext cx="2756291" cy="5440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8991" y="5029001"/>
            <a:ext cx="9531797" cy="159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17841"/>
            <a:ext cx="9849504" cy="95505"/>
            <a:chOff x="4526057" y="691784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17841"/>
              <a:ext cx="9849504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052" y="6252598"/>
            <a:ext cx="178021" cy="158138"/>
            <a:chOff x="9437052" y="6252598"/>
            <a:chExt cx="178021" cy="1581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7052" y="6252598"/>
              <a:ext cx="178021" cy="158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339" y="6243074"/>
            <a:ext cx="178021" cy="158138"/>
            <a:chOff x="6160339" y="6243074"/>
            <a:chExt cx="178021" cy="158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339" y="6243074"/>
              <a:ext cx="178021" cy="158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4555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780592"/>
            <a:ext cx="213289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1899910" cy="95505"/>
            <a:chOff x="1895238" y="2642617"/>
            <a:chExt cx="189991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189991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344" y="3790973"/>
            <a:ext cx="4295967" cy="5440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8512" y="4799649"/>
            <a:ext cx="9703416" cy="2033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94031"/>
            <a:ext cx="9849504" cy="95505"/>
            <a:chOff x="4526057" y="699403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94031"/>
              <a:ext cx="9849504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556484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918210" cy="903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9251" y="1713497"/>
            <a:ext cx="2135557" cy="2594260"/>
            <a:chOff x="4309251" y="1713497"/>
            <a:chExt cx="2135557" cy="2594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925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0203" y="4557390"/>
            <a:ext cx="4551333" cy="4187227"/>
            <a:chOff x="1890203" y="4557390"/>
            <a:chExt cx="4551333" cy="4187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203" y="4557390"/>
              <a:ext cx="4551333" cy="4187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074" y="1713497"/>
            <a:ext cx="2135557" cy="2594260"/>
            <a:chOff x="1944074" y="1713497"/>
            <a:chExt cx="2135557" cy="259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074" y="1713497"/>
              <a:ext cx="2135557" cy="2594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5905" y="8623086"/>
            <a:ext cx="1828816" cy="33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620" y="3269839"/>
            <a:ext cx="3369835" cy="49697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3526" y="1666306"/>
            <a:ext cx="3000822" cy="807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22079" y="2861665"/>
            <a:ext cx="370471" cy="95505"/>
            <a:chOff x="12122079" y="2861665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122079" y="2861665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3001" y="1713497"/>
            <a:ext cx="2135557" cy="2594260"/>
            <a:chOff x="6733001" y="1713497"/>
            <a:chExt cx="2135557" cy="25942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00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777" y="1713497"/>
            <a:ext cx="2135557" cy="2594260"/>
            <a:chOff x="9148777" y="1713497"/>
            <a:chExt cx="2135557" cy="2594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8777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3857" y="4557390"/>
            <a:ext cx="4551333" cy="4187227"/>
            <a:chOff x="6733857" y="4557390"/>
            <a:chExt cx="4551333" cy="41872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3857" y="4557390"/>
              <a:ext cx="4551333" cy="4187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2022-06-13T11:40:38Z</dcterms:created>
  <dcterms:modified xsi:type="dcterms:W3CDTF">2022-06-13T06:19:34Z</dcterms:modified>
</cp:coreProperties>
</file>